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263" r:id="rId6"/>
    <p:sldId id="259" r:id="rId7"/>
    <p:sldId id="273" r:id="rId8"/>
    <p:sldId id="277" r:id="rId9"/>
    <p:sldId id="267" r:id="rId10"/>
    <p:sldId id="268" r:id="rId11"/>
    <p:sldId id="271" r:id="rId12"/>
    <p:sldId id="270" r:id="rId13"/>
    <p:sldId id="269" r:id="rId14"/>
    <p:sldId id="262" r:id="rId15"/>
    <p:sldId id="276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8348" autoAdjust="0"/>
  </p:normalViewPr>
  <p:slideViewPr>
    <p:cSldViewPr snapToGrid="0" showGuides="1">
      <p:cViewPr varScale="1">
        <p:scale>
          <a:sx n="43" d="100"/>
          <a:sy n="43" d="100"/>
        </p:scale>
        <p:origin x="1740" y="54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19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Igor</a:t>
            </a:r>
          </a:p>
          <a:p>
            <a:r>
              <a:rPr lang="en-US" dirty="0" smtClean="0"/>
              <a:t>- Biggest blob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57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Differentiation of</a:t>
            </a:r>
            <a:r>
              <a:rPr lang="en-US" baseline="0" dirty="0" smtClean="0"/>
              <a:t> different type of the signs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Angle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59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7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Ferran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Compiling</a:t>
            </a:r>
            <a:r>
              <a:rPr lang="en-US" baseline="0" dirty="0" smtClean="0"/>
              <a:t> in windows does not work as in </a:t>
            </a:r>
            <a:r>
              <a:rPr lang="en-US" baseline="0" dirty="0" err="1" smtClean="0"/>
              <a:t>Raspbian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Limitation to only one robot -&gt; Necessity of </a:t>
            </a:r>
            <a:r>
              <a:rPr lang="en-US" baseline="0" dirty="0" err="1" smtClean="0"/>
              <a:t>planification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Took more than 8h to compile </a:t>
            </a:r>
            <a:r>
              <a:rPr lang="en-US" baseline="0" dirty="0" err="1" smtClean="0"/>
              <a:t>openCV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Low frame rate and resolution in comparison with a laptop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Does not allow operation with high computational cost -&gt; Optimization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Andrey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of the possible hardware improvements available is the Odroid-U3 board.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also a single-board computer that provides significantly greater performance.</a:t>
            </a:r>
          </a:p>
          <a:p>
            <a:r>
              <a:rPr lang="en-US" baseline="0" dirty="0" smtClean="0"/>
              <a:t>Another advantage of this board is the usage of the </a:t>
            </a:r>
            <a:r>
              <a:rPr lang="en-US" baseline="0" dirty="0" err="1" smtClean="0"/>
              <a:t>eMMC</a:t>
            </a:r>
            <a:r>
              <a:rPr lang="en-US" baseline="0" dirty="0" smtClean="0"/>
              <a:t> memory cards that are capable of delivering up to 160 MB/sec reading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only disadvantage is the absence of the GPIO ports. It is necessary to use either the GPIO shield or USB adapter.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However, even with the USB Camera Odroid-U3 outperforms the Raspberry Pi.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1FD1F-9B15-4AB7-B05D-47785A8FA7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9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commercial product, just a collection of hardware connected together on a raspberry pi as a main board.</a:t>
            </a:r>
          </a:p>
          <a:p>
            <a:r>
              <a:rPr lang="en-US" dirty="0" smtClean="0"/>
              <a:t>At the end, it is a long term project with the goal to create educational purposes robot, </a:t>
            </a:r>
          </a:p>
          <a:p>
            <a:r>
              <a:rPr lang="en-US" dirty="0" smtClean="0"/>
              <a:t>And our task in this project to investigate if it is possible and make robot which is able to follow signs like (arrows, crosses) on a surface using given hardware </a:t>
            </a:r>
          </a:p>
          <a:p>
            <a:r>
              <a:rPr lang="en-US" dirty="0" smtClean="0"/>
              <a:t>Since it should be an education robot, the interaction should be as much as possible user friendly </a:t>
            </a:r>
          </a:p>
          <a:p>
            <a:r>
              <a:rPr lang="en-US" dirty="0" smtClean="0"/>
              <a:t>With and the end allow to develop simple games for children who can help a robot, e.g. reach the goal or exit the labyrinth.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4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more details, our project objectives can be divided into following tasks:</a:t>
            </a:r>
          </a:p>
          <a:p>
            <a:r>
              <a:rPr lang="en-US" dirty="0" smtClean="0"/>
              <a:t>To be able to read colored markers</a:t>
            </a:r>
          </a:p>
          <a:p>
            <a:r>
              <a:rPr lang="en-US" dirty="0" smtClean="0"/>
              <a:t>After  recognition create an corresponding actions as </a:t>
            </a:r>
            <a:r>
              <a:rPr lang="en-US" dirty="0" err="1" smtClean="0"/>
              <a:t>stop,go</a:t>
            </a:r>
            <a:r>
              <a:rPr lang="en-US" dirty="0" smtClean="0"/>
              <a:t> turn</a:t>
            </a:r>
          </a:p>
          <a:p>
            <a:r>
              <a:rPr lang="en-US" dirty="0" smtClean="0"/>
              <a:t>Check hardware design and</a:t>
            </a:r>
          </a:p>
          <a:p>
            <a:r>
              <a:rPr lang="en-US" dirty="0" smtClean="0"/>
              <a:t>Implement controllers,</a:t>
            </a:r>
          </a:p>
          <a:p>
            <a:r>
              <a:rPr lang="en-US" dirty="0" smtClean="0"/>
              <a:t>On top of that for recognition we need image processing module which at the end should be real time solution to interact directly with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2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Shortly, </a:t>
            </a:r>
          </a:p>
          <a:p>
            <a:r>
              <a:rPr lang="en-US" dirty="0" smtClean="0"/>
              <a:t>We can present you a case scenario of initial robot algorithm,</a:t>
            </a:r>
          </a:p>
          <a:p>
            <a:r>
              <a:rPr lang="en-US" dirty="0" smtClean="0"/>
              <a:t>We would start from detection and recognition of defined sign</a:t>
            </a:r>
          </a:p>
          <a:p>
            <a:r>
              <a:rPr lang="en-US" dirty="0" smtClean="0"/>
              <a:t>When it is detected robot should be close enough the sign, or approach to it</a:t>
            </a:r>
          </a:p>
          <a:p>
            <a:r>
              <a:rPr lang="en-US" dirty="0" smtClean="0"/>
              <a:t>and finally executed the detected command, </a:t>
            </a:r>
          </a:p>
          <a:p>
            <a:r>
              <a:rPr lang="en-US" dirty="0" smtClean="0"/>
              <a:t>The goal is to loop until the </a:t>
            </a:r>
            <a:r>
              <a:rPr lang="en-US" dirty="0" err="1" smtClean="0"/>
              <a:t>the</a:t>
            </a:r>
            <a:r>
              <a:rPr lang="en-US" dirty="0" smtClean="0"/>
              <a:t> stop sign is detected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Gantt-&gt;that </a:t>
            </a:r>
            <a:r>
              <a:rPr lang="en-US" dirty="0" smtClean="0"/>
              <a:t>illustrates a project schedule.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smtClean="0"/>
              <a:t>and finish dates of the terminal elements and summary elements of a project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5 main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B9F21-7386-46C7-9EE1-81B186234B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9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tracker,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 are represented by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contain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(corresponding to tasks). Cards are supposed to progress from one list to the next (via drag-and-drop),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plan, organize, and manage resource pools and develop resource estimates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Andrey</a:t>
            </a:r>
          </a:p>
          <a:p>
            <a:r>
              <a:rPr lang="en-US" dirty="0" smtClean="0"/>
              <a:t>Raspberry Pi is</a:t>
            </a:r>
            <a:r>
              <a:rPr lang="en-US" baseline="0" dirty="0" smtClean="0"/>
              <a:t> credit-card sized System-on-Chip (</a:t>
            </a:r>
            <a:r>
              <a:rPr lang="en-US" baseline="0" dirty="0" err="1" smtClean="0"/>
              <a:t>SoC</a:t>
            </a:r>
            <a:r>
              <a:rPr lang="en-US" baseline="0" dirty="0" smtClean="0"/>
              <a:t>) design computer. There are several variants of this board – models A, B and B+.</a:t>
            </a:r>
          </a:p>
          <a:p>
            <a:r>
              <a:rPr lang="en-US" baseline="0" dirty="0" smtClean="0"/>
              <a:t>We are using Raspberry Pi Model 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uses ARM11 700 MHz CPU that can be overclocked up to 1GHz.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contains 28 General Purpose Input-Output (GPIO) ports that provide the usage of such interfaces as I2C, UART, SPI.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several Linux distributions suited for the board.</a:t>
            </a:r>
          </a:p>
          <a:p>
            <a:endParaRPr lang="en-US" baseline="0" dirty="0" smtClean="0"/>
          </a:p>
          <a:p>
            <a:r>
              <a:rPr lang="en-US" dirty="0" smtClean="0"/>
              <a:t>The performance</a:t>
            </a:r>
            <a:r>
              <a:rPr lang="en-US" baseline="0" dirty="0" smtClean="0"/>
              <a:t> of the sign detection varies depending on the hardware used. We have tested two boards and two cameras in the program. </a:t>
            </a:r>
          </a:p>
          <a:p>
            <a:r>
              <a:rPr lang="en-US" baseline="0" dirty="0" smtClean="0"/>
              <a:t>We tried Logitech C270 Webcam on both of the boards, however the usage of the </a:t>
            </a:r>
            <a:r>
              <a:rPr lang="en-US" baseline="0" dirty="0" err="1" smtClean="0"/>
              <a:t>PiCamera</a:t>
            </a:r>
            <a:r>
              <a:rPr lang="en-US" baseline="0" dirty="0" smtClean="0"/>
              <a:t> is limited to the Raspberry Pi only (DSI interface).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Raspberry Pi Camera module provides some benefits compared to using the web camera. </a:t>
            </a:r>
          </a:p>
          <a:p>
            <a:r>
              <a:rPr lang="en-US" baseline="0" dirty="0" smtClean="0"/>
              <a:t>An increase of FPS is obtained by resizing the image inside the hardware of the camera while for the USB camera,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is used to decrease the size of the frame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Everything was tested on the CPU.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1FD1F-9B15-4AB7-B05D-47785A8FA7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2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52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Igor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Computationaly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expecive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Segmentation in HSV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Andrey Pak</a:t>
            </a:r>
          </a:p>
          <a:p>
            <a:r>
              <a:rPr lang="en-US" dirty="0" err="1" smtClean="0"/>
              <a:t>Donatas</a:t>
            </a:r>
            <a:r>
              <a:rPr lang="en-US" dirty="0" smtClean="0"/>
              <a:t> </a:t>
            </a:r>
            <a:r>
              <a:rPr lang="en-US" dirty="0" err="1" smtClean="0"/>
              <a:t>Kozlovskis</a:t>
            </a:r>
            <a:endParaRPr lang="en-US" dirty="0" smtClean="0"/>
          </a:p>
          <a:p>
            <a:r>
              <a:rPr lang="en-US" dirty="0" err="1" smtClean="0"/>
              <a:t>Enric</a:t>
            </a:r>
            <a:r>
              <a:rPr lang="en-US" dirty="0" smtClean="0"/>
              <a:t> </a:t>
            </a:r>
            <a:r>
              <a:rPr lang="en-US" dirty="0" err="1" smtClean="0"/>
              <a:t>Cornellà</a:t>
            </a:r>
            <a:endParaRPr lang="en-US" dirty="0" smtClean="0"/>
          </a:p>
          <a:p>
            <a:r>
              <a:rPr lang="en-US" dirty="0" smtClean="0"/>
              <a:t>Fernando Garcia</a:t>
            </a:r>
          </a:p>
          <a:p>
            <a:r>
              <a:rPr lang="en-US" dirty="0" smtClean="0"/>
              <a:t>Igor </a:t>
            </a:r>
            <a:r>
              <a:rPr lang="en-US" dirty="0" err="1" smtClean="0"/>
              <a:t>Péric</a:t>
            </a:r>
            <a:endParaRPr lang="en-US" dirty="0"/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0" y="2618313"/>
            <a:ext cx="168092" cy="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79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597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classification </a:t>
            </a:r>
            <a:r>
              <a:rPr lang="en-US" dirty="0" smtClean="0"/>
              <a:t>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0" y="2097088"/>
            <a:ext cx="6971736" cy="36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54" y="3289646"/>
            <a:ext cx="2719994" cy="1653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9523" y="1879268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statistical </a:t>
            </a:r>
            <a:r>
              <a:rPr lang="en-US" dirty="0"/>
              <a:t>moments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19" y="2382907"/>
            <a:ext cx="6595068" cy="34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7" y="2097088"/>
            <a:ext cx="6944105" cy="37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improvement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88" y="4150582"/>
            <a:ext cx="2776723" cy="11265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91" y="2155534"/>
            <a:ext cx="2878620" cy="116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04" y="4150582"/>
            <a:ext cx="2885211" cy="1170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91" y="4172590"/>
            <a:ext cx="2878620" cy="116793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5400000">
            <a:off x="4208897" y="2040078"/>
            <a:ext cx="827118" cy="3393891"/>
          </a:xfrm>
          <a:prstGeom prst="bent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4" idx="0"/>
          </p:cNvCxnSpPr>
          <p:nvPr/>
        </p:nvCxnSpPr>
        <p:spPr>
          <a:xfrm rot="16200000" flipH="1">
            <a:off x="7575666" y="2067198"/>
            <a:ext cx="827118" cy="3339649"/>
          </a:xfrm>
          <a:prstGeom prst="bent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7" idx="0"/>
          </p:cNvCxnSpPr>
          <p:nvPr/>
        </p:nvCxnSpPr>
        <p:spPr>
          <a:xfrm>
            <a:off x="6319401" y="3323464"/>
            <a:ext cx="0" cy="8491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2" y="2554287"/>
            <a:ext cx="9905999" cy="3541714"/>
          </a:xfrm>
        </p:spPr>
        <p:txBody>
          <a:bodyPr/>
          <a:lstStyle/>
          <a:p>
            <a:r>
              <a:rPr lang="en-US" dirty="0" smtClean="0"/>
              <a:t>Limited development environment</a:t>
            </a:r>
          </a:p>
          <a:p>
            <a:r>
              <a:rPr lang="en-US" dirty="0" smtClean="0"/>
              <a:t>Computational power</a:t>
            </a:r>
          </a:p>
          <a:p>
            <a:r>
              <a:rPr lang="en-US" dirty="0" smtClean="0"/>
              <a:t>No simulator</a:t>
            </a:r>
          </a:p>
          <a:p>
            <a:r>
              <a:rPr lang="en-US" dirty="0" smtClean="0"/>
              <a:t>Hardware and drivers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i="1" dirty="0" smtClean="0"/>
              <a:t>(video)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issues</a:t>
            </a:r>
            <a:endParaRPr lang="en-US" dirty="0"/>
          </a:p>
        </p:txBody>
      </p:sp>
      <p:pic>
        <p:nvPicPr>
          <p:cNvPr id="4" name="Picture 2" descr="File:Windows logo - 20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931" y="3222472"/>
            <a:ext cx="812159" cy="8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44" y="3071683"/>
            <a:ext cx="1321297" cy="11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HARdware</a:t>
            </a:r>
            <a:r>
              <a:rPr lang="en-US" dirty="0" smtClean="0"/>
              <a:t> Improvements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369929"/>
              </p:ext>
            </p:extLst>
          </p:nvPr>
        </p:nvGraphicFramePr>
        <p:xfrm>
          <a:off x="1634576" y="1891203"/>
          <a:ext cx="5164137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2787"/>
                <a:gridCol w="3181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ODROID-U3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Operating</a:t>
                      </a:r>
                      <a:r>
                        <a:rPr lang="en-US" sz="1400" baseline="0" dirty="0" smtClean="0"/>
                        <a:t> 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Linux, Android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Cortex-A9 1.7GHz</a:t>
                      </a:r>
                      <a:r>
                        <a:rPr lang="en-US" sz="1400" baseline="0" dirty="0" smtClean="0"/>
                        <a:t> Quad-Core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2048Mb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Mali-400</a:t>
                      </a:r>
                      <a:r>
                        <a:rPr lang="en-US" sz="1400" baseline="0" dirty="0" smtClean="0"/>
                        <a:t> Quad-Core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Interfaces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3xUSB, HDMI, LAN, GPIO…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57" y="1973798"/>
            <a:ext cx="3275224" cy="1899630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840089"/>
              </p:ext>
            </p:extLst>
          </p:nvPr>
        </p:nvGraphicFramePr>
        <p:xfrm>
          <a:off x="1638754" y="4364048"/>
          <a:ext cx="8916987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1449"/>
                <a:gridCol w="2371411"/>
                <a:gridCol w="2522136"/>
                <a:gridCol w="24919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Raspberry Pi + </a:t>
                      </a:r>
                      <a:r>
                        <a:rPr lang="en-US" sz="1400" dirty="0" err="1" smtClean="0"/>
                        <a:t>PiCamera</a:t>
                      </a:r>
                      <a:r>
                        <a:rPr lang="en-US" sz="1400" dirty="0" smtClean="0"/>
                        <a:t> (CPU) in 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Raspberry Pi + Logitech</a:t>
                      </a:r>
                      <a:r>
                        <a:rPr lang="en-US" sz="1400" baseline="0" dirty="0" smtClean="0"/>
                        <a:t> C270 (CPU) in 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Odroid</a:t>
                      </a:r>
                      <a:r>
                        <a:rPr lang="en-US" sz="1400" baseline="0" dirty="0" smtClean="0"/>
                        <a:t> + Logitech C270 (CPU) in 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6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implementation</a:t>
            </a:r>
          </a:p>
          <a:p>
            <a:r>
              <a:rPr lang="en-US" dirty="0" smtClean="0"/>
              <a:t>QR Codes</a:t>
            </a:r>
          </a:p>
          <a:p>
            <a:r>
              <a:rPr lang="en-US" dirty="0" smtClean="0"/>
              <a:t>Sound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Educational purposes robot</a:t>
            </a:r>
          </a:p>
          <a:p>
            <a:r>
              <a:rPr lang="en-US" dirty="0" smtClean="0"/>
              <a:t>Allow physical interaction using signs</a:t>
            </a:r>
          </a:p>
          <a:p>
            <a:r>
              <a:rPr lang="en-US" dirty="0" smtClean="0"/>
              <a:t>Intuitive and friendly</a:t>
            </a:r>
          </a:p>
          <a:p>
            <a:r>
              <a:rPr lang="en-US" dirty="0" smtClean="0"/>
              <a:t>Allow playing predefined games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17" y="2686844"/>
            <a:ext cx="3193962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colored </a:t>
            </a:r>
            <a:r>
              <a:rPr lang="en-US" dirty="0"/>
              <a:t>markers on </a:t>
            </a:r>
            <a:r>
              <a:rPr lang="en-US" dirty="0" smtClean="0"/>
              <a:t>the floor</a:t>
            </a:r>
          </a:p>
          <a:p>
            <a:r>
              <a:rPr lang="en-US" dirty="0"/>
              <a:t>I</a:t>
            </a:r>
            <a:r>
              <a:rPr lang="en-US" dirty="0" smtClean="0"/>
              <a:t>mplement </a:t>
            </a:r>
            <a:r>
              <a:rPr lang="en-US" dirty="0"/>
              <a:t>the associated </a:t>
            </a:r>
            <a:r>
              <a:rPr lang="en-US" dirty="0" smtClean="0"/>
              <a:t>actions: stop</a:t>
            </a:r>
            <a:r>
              <a:rPr lang="en-US" dirty="0"/>
              <a:t>, </a:t>
            </a:r>
            <a:r>
              <a:rPr lang="en-US" dirty="0" smtClean="0"/>
              <a:t>go to, turn… </a:t>
            </a:r>
          </a:p>
          <a:p>
            <a:r>
              <a:rPr lang="en-US" dirty="0" smtClean="0"/>
              <a:t>Review </a:t>
            </a:r>
            <a:r>
              <a:rPr lang="en-US" dirty="0"/>
              <a:t>the hardware </a:t>
            </a:r>
            <a:r>
              <a:rPr lang="en-US" dirty="0" smtClean="0"/>
              <a:t>design</a:t>
            </a:r>
            <a:endParaRPr lang="en-US" dirty="0"/>
          </a:p>
          <a:p>
            <a:r>
              <a:rPr lang="en-US" dirty="0" smtClean="0"/>
              <a:t>Implement controller for sensors and actuators </a:t>
            </a:r>
          </a:p>
          <a:p>
            <a:r>
              <a:rPr lang="en-US" dirty="0" smtClean="0"/>
              <a:t>Image processing module in C++ </a:t>
            </a:r>
            <a:r>
              <a:rPr lang="en-US" dirty="0"/>
              <a:t>and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Robust and real-time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scenario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97" y="1776517"/>
            <a:ext cx="4261206" cy="4410924"/>
          </a:xfrm>
        </p:spPr>
      </p:pic>
    </p:spTree>
    <p:extLst>
      <p:ext uri="{BB962C8B-B14F-4D97-AF65-F5344CB8AC3E}">
        <p14:creationId xmlns:p14="http://schemas.microsoft.com/office/powerpoint/2010/main" val="41874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29" y="1672865"/>
            <a:ext cx="9486550" cy="46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03" y="5175507"/>
            <a:ext cx="1477838" cy="12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0" y="3402158"/>
            <a:ext cx="1172223" cy="1294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149" y="3402158"/>
            <a:ext cx="1826561" cy="1497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769287"/>
            <a:ext cx="2003087" cy="1782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41" y="4885635"/>
            <a:ext cx="1398013" cy="115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728">
            <a:off x="8058379" y="3414612"/>
            <a:ext cx="1177790" cy="1177790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 rot="10206808">
            <a:off x="3313848" y="4233609"/>
            <a:ext cx="1173374" cy="245544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12319198">
            <a:off x="6778749" y="4233609"/>
            <a:ext cx="1173374" cy="245544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1602354">
            <a:off x="3276187" y="5157417"/>
            <a:ext cx="1173374" cy="245544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876">
            <a:off x="9462526" y="5125515"/>
            <a:ext cx="1356824" cy="671760"/>
          </a:xfrm>
          <a:prstGeom prst="rect">
            <a:avLst/>
          </a:prstGeom>
        </p:spPr>
      </p:pic>
      <p:pic>
        <p:nvPicPr>
          <p:cNvPr id="15" name="Picture 2" descr="http://joelunger.com/wp-content/uploads/2013/09/bitbucket.png"/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830080"/>
            <a:ext cx="1804086" cy="90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64" y="2044578"/>
            <a:ext cx="2634211" cy="553184"/>
          </a:xfrm>
          <a:prstGeom prst="rect">
            <a:avLst/>
          </a:prstGeom>
        </p:spPr>
      </p:pic>
      <p:pic>
        <p:nvPicPr>
          <p:cNvPr id="17" name="Picture 6" descr="http://t1.gstatic.com/images?q=tbn:ANd9GcQHXL6mTO4Go7JoElYvW7Mu2sOPuh-XSLllNNWygvzxNnhTn2J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94" y="2024263"/>
            <a:ext cx="2586844" cy="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V="1">
            <a:off x="1507524" y="2915209"/>
            <a:ext cx="8831905" cy="5865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performance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610918"/>
              </p:ext>
            </p:extLst>
          </p:nvPr>
        </p:nvGraphicFramePr>
        <p:xfrm>
          <a:off x="2044803" y="1770853"/>
          <a:ext cx="4797165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31934"/>
                <a:gridCol w="31652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Linux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ARM11</a:t>
                      </a:r>
                      <a:r>
                        <a:rPr lang="en-US" sz="1400" baseline="0" dirty="0" smtClean="0"/>
                        <a:t> BCM283 700Mhz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512 Mb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Interfaces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2xUSB,</a:t>
                      </a:r>
                      <a:r>
                        <a:rPr lang="en-US" sz="1400" baseline="0" dirty="0" smtClean="0"/>
                        <a:t> HDMI, LAN, UART, GPIO (JTAG, SPI, I2C), DSI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Memory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SD Card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97075" y="1311650"/>
            <a:ext cx="1899935" cy="2773238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82576"/>
              </p:ext>
            </p:extLst>
          </p:nvPr>
        </p:nvGraphicFramePr>
        <p:xfrm>
          <a:off x="2953842" y="4158565"/>
          <a:ext cx="6424996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1449"/>
                <a:gridCol w="2371411"/>
                <a:gridCol w="25221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Raspberry Pi + </a:t>
                      </a:r>
                      <a:r>
                        <a:rPr lang="en-US" sz="1400" dirty="0" err="1" smtClean="0"/>
                        <a:t>PiCamera</a:t>
                      </a:r>
                      <a:r>
                        <a:rPr lang="en-US" sz="1400" dirty="0" smtClean="0"/>
                        <a:t> (CPU) in 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Raspberry Pi + Logitech</a:t>
                      </a:r>
                      <a:r>
                        <a:rPr lang="en-US" sz="1400" baseline="0" dirty="0" smtClean="0"/>
                        <a:t> C270 (CPU) in 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7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</a:t>
            </a:r>
            <a:r>
              <a:rPr lang="en-US" dirty="0"/>
              <a:t>the direction is forward</a:t>
            </a:r>
            <a:br>
              <a:rPr lang="en-US" dirty="0"/>
            </a:br>
            <a:r>
              <a:rPr lang="en-US" i="1" dirty="0"/>
              <a:t>M</a:t>
            </a:r>
            <a:r>
              <a:rPr lang="en-US" sz="1000" i="1" dirty="0"/>
              <a:t>speed1</a:t>
            </a:r>
            <a:r>
              <a:rPr lang="en-US" i="1" dirty="0"/>
              <a:t> </a:t>
            </a:r>
            <a:r>
              <a:rPr lang="en-US" dirty="0" smtClean="0"/>
              <a:t>= </a:t>
            </a:r>
            <a:r>
              <a:rPr lang="en-US" dirty="0"/>
              <a:t>speed - turn</a:t>
            </a:r>
            <a:br>
              <a:rPr lang="en-US" dirty="0"/>
            </a:br>
            <a:r>
              <a:rPr lang="en-US" i="1" dirty="0"/>
              <a:t>M</a:t>
            </a:r>
            <a:r>
              <a:rPr lang="en-US" sz="1000" i="1" dirty="0"/>
              <a:t>speed2</a:t>
            </a:r>
            <a:r>
              <a:rPr lang="en-US" i="1" dirty="0"/>
              <a:t> </a:t>
            </a:r>
            <a:r>
              <a:rPr lang="en-US" dirty="0" smtClean="0"/>
              <a:t>= </a:t>
            </a:r>
            <a:r>
              <a:rPr lang="en-US" dirty="0"/>
              <a:t>speed + turn</a:t>
            </a:r>
            <a:br>
              <a:rPr lang="en-US" dirty="0"/>
            </a:b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lse </a:t>
            </a:r>
            <a:r>
              <a:rPr lang="en-US" dirty="0"/>
              <a:t>the direction is reverse so</a:t>
            </a:r>
            <a:br>
              <a:rPr lang="en-US" dirty="0"/>
            </a:br>
            <a:r>
              <a:rPr lang="en-US" i="1" dirty="0" smtClean="0"/>
              <a:t>M</a:t>
            </a:r>
            <a:r>
              <a:rPr lang="en-US" sz="1000" i="1" dirty="0" smtClean="0"/>
              <a:t>speed1</a:t>
            </a:r>
            <a:r>
              <a:rPr lang="en-US" dirty="0" smtClean="0"/>
              <a:t> </a:t>
            </a:r>
            <a:r>
              <a:rPr lang="en-US" dirty="0"/>
              <a:t>= speed + turn</a:t>
            </a:r>
            <a:br>
              <a:rPr lang="en-US" dirty="0"/>
            </a:br>
            <a:r>
              <a:rPr lang="en-US" i="1" dirty="0" smtClean="0"/>
              <a:t>M</a:t>
            </a:r>
            <a:r>
              <a:rPr lang="en-US" sz="1000" i="1" dirty="0" smtClean="0"/>
              <a:t>speed2</a:t>
            </a:r>
            <a:r>
              <a:rPr lang="en-US" i="1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speed - turn</a:t>
            </a:r>
          </a:p>
        </p:txBody>
      </p:sp>
    </p:spTree>
    <p:extLst>
      <p:ext uri="{BB962C8B-B14F-4D97-AF65-F5344CB8AC3E}">
        <p14:creationId xmlns:p14="http://schemas.microsoft.com/office/powerpoint/2010/main" val="9752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classification 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65" y="2097088"/>
            <a:ext cx="6993653" cy="36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375</TotalTime>
  <Words>899</Words>
  <Application>Microsoft Office PowerPoint</Application>
  <PresentationFormat>Widescreen</PresentationFormat>
  <Paragraphs>187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Circuit</vt:lpstr>
      <vt:lpstr>Iwiggle: robot follower</vt:lpstr>
      <vt:lpstr>introduction</vt:lpstr>
      <vt:lpstr>objectives</vt:lpstr>
      <vt:lpstr>Case scenario</vt:lpstr>
      <vt:lpstr>Project Planning</vt:lpstr>
      <vt:lpstr>Resources and Hardware</vt:lpstr>
      <vt:lpstr>Raspberry pi performance</vt:lpstr>
      <vt:lpstr>Motion Module</vt:lpstr>
      <vt:lpstr>Sign classification I</vt:lpstr>
      <vt:lpstr>Sign classification II</vt:lpstr>
      <vt:lpstr>Vision module</vt:lpstr>
      <vt:lpstr>False positive</vt:lpstr>
      <vt:lpstr>Potential improvement</vt:lpstr>
      <vt:lpstr>Limitations and issues</vt:lpstr>
      <vt:lpstr>HARdware Improvements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Enric Cornellà Terés</cp:lastModifiedBy>
  <cp:revision>39</cp:revision>
  <dcterms:created xsi:type="dcterms:W3CDTF">2014-10-15T17:16:13Z</dcterms:created>
  <dcterms:modified xsi:type="dcterms:W3CDTF">2014-10-16T13:40:08Z</dcterms:modified>
</cp:coreProperties>
</file>